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9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B425-8990-4733-B939-CE8C0403E6EB}" type="datetimeFigureOut">
              <a:rPr lang="es-ES" smtClean="0"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BF8F-840E-448F-B2F7-082F6A12DD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B425-8990-4733-B939-CE8C0403E6EB}" type="datetimeFigureOut">
              <a:rPr lang="es-ES" smtClean="0"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BF8F-840E-448F-B2F7-082F6A12DD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B425-8990-4733-B939-CE8C0403E6EB}" type="datetimeFigureOut">
              <a:rPr lang="es-ES" smtClean="0"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BF8F-840E-448F-B2F7-082F6A12DD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B425-8990-4733-B939-CE8C0403E6EB}" type="datetimeFigureOut">
              <a:rPr lang="es-ES" smtClean="0"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BF8F-840E-448F-B2F7-082F6A12DD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B425-8990-4733-B939-CE8C0403E6EB}" type="datetimeFigureOut">
              <a:rPr lang="es-ES" smtClean="0"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BF8F-840E-448F-B2F7-082F6A12DD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B425-8990-4733-B939-CE8C0403E6EB}" type="datetimeFigureOut">
              <a:rPr lang="es-ES" smtClean="0"/>
              <a:t>27/04/2020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BF8F-840E-448F-B2F7-082F6A12DD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B425-8990-4733-B939-CE8C0403E6EB}" type="datetimeFigureOut">
              <a:rPr lang="es-ES" smtClean="0"/>
              <a:t>27/04/2020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BF8F-840E-448F-B2F7-082F6A12DD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B425-8990-4733-B939-CE8C0403E6EB}" type="datetimeFigureOut">
              <a:rPr lang="es-ES" smtClean="0"/>
              <a:t>27/04/2020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BF8F-840E-448F-B2F7-082F6A12DD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B425-8990-4733-B939-CE8C0403E6EB}" type="datetimeFigureOut">
              <a:rPr lang="es-ES" smtClean="0"/>
              <a:t>27/04/2020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BF8F-840E-448F-B2F7-082F6A12DD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B425-8990-4733-B939-CE8C0403E6EB}" type="datetimeFigureOut">
              <a:rPr lang="es-ES" smtClean="0"/>
              <a:t>27/04/2020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BF8F-840E-448F-B2F7-082F6A12DD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B425-8990-4733-B939-CE8C0403E6EB}" type="datetimeFigureOut">
              <a:rPr lang="es-ES" smtClean="0"/>
              <a:t>27/04/2020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BF8F-840E-448F-B2F7-082F6A12DD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AB425-8990-4733-B939-CE8C0403E6EB}" type="datetimeFigureOut">
              <a:rPr lang="es-ES" smtClean="0"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8BF8F-840E-448F-B2F7-082F6A12DDC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mailto:maritza.huenuanca@elar.c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260648"/>
            <a:ext cx="7124328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sz="1400" b="1" dirty="0" smtClean="0">
                <a:solidFill>
                  <a:schemeClr val="bg1"/>
                </a:solidFill>
              </a:rPr>
              <a:t/>
            </a:r>
            <a:br>
              <a:rPr lang="es-ES_tradnl" sz="1400" b="1" dirty="0" smtClean="0">
                <a:solidFill>
                  <a:schemeClr val="bg1"/>
                </a:solidFill>
              </a:rPr>
            </a:br>
            <a:r>
              <a:rPr lang="es-ES_tradnl" sz="1400" b="1" dirty="0" smtClean="0">
                <a:solidFill>
                  <a:schemeClr val="bg1"/>
                </a:solidFill>
              </a:rPr>
              <a:t/>
            </a:r>
            <a:br>
              <a:rPr lang="es-ES_tradnl" sz="1400" b="1" dirty="0" smtClean="0">
                <a:solidFill>
                  <a:schemeClr val="bg1"/>
                </a:solidFill>
              </a:rPr>
            </a:br>
            <a:r>
              <a:rPr lang="es-ES_tradnl" sz="1400" b="1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s-ES_tradnl" sz="1400" b="1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s-ES_tradnl" sz="1400" b="1" dirty="0" smtClean="0">
                <a:latin typeface="Comic Sans MS" pitchFamily="66" charset="0"/>
              </a:rPr>
              <a:t>Liceo Particular Avenida Recoleta</a:t>
            </a:r>
            <a:r>
              <a:rPr lang="es-ES" sz="1400" b="1" dirty="0" smtClean="0">
                <a:latin typeface="Comic Sans MS" pitchFamily="66" charset="0"/>
              </a:rPr>
              <a:t/>
            </a:r>
            <a:br>
              <a:rPr lang="es-ES" sz="1400" b="1" dirty="0" smtClean="0">
                <a:latin typeface="Comic Sans MS" pitchFamily="66" charset="0"/>
              </a:rPr>
            </a:br>
            <a:r>
              <a:rPr lang="es-ES_tradnl" sz="1400" b="1" dirty="0" smtClean="0">
                <a:latin typeface="Comic Sans MS" pitchFamily="66" charset="0"/>
              </a:rPr>
              <a:t>Fundación María Romo              </a:t>
            </a:r>
            <a:r>
              <a:rPr lang="es-ES" sz="1400" b="1" dirty="0" smtClean="0">
                <a:latin typeface="Comic Sans MS" pitchFamily="66" charset="0"/>
              </a:rPr>
              <a:t/>
            </a:r>
            <a:br>
              <a:rPr lang="es-ES" sz="1400" b="1" dirty="0" smtClean="0">
                <a:latin typeface="Comic Sans MS" pitchFamily="66" charset="0"/>
              </a:rPr>
            </a:br>
            <a:r>
              <a:rPr lang="es-ES_tradnl" sz="1400" b="1" dirty="0" smtClean="0">
                <a:latin typeface="Comic Sans MS" pitchFamily="66" charset="0"/>
              </a:rPr>
              <a:t>Departamento de Religión</a:t>
            </a:r>
            <a:r>
              <a:rPr lang="es-ES" sz="1400" b="1" dirty="0" smtClean="0">
                <a:latin typeface="Comic Sans MS" pitchFamily="66" charset="0"/>
              </a:rPr>
              <a:t/>
            </a:r>
            <a:br>
              <a:rPr lang="es-ES" sz="1400" b="1" dirty="0" smtClean="0">
                <a:latin typeface="Comic Sans MS" pitchFamily="66" charset="0"/>
              </a:rPr>
            </a:br>
            <a:r>
              <a:rPr lang="es-ES_tradnl" sz="1400" b="1" dirty="0" smtClean="0">
                <a:latin typeface="Comic Sans MS" pitchFamily="66" charset="0"/>
              </a:rPr>
              <a:t>Docente: </a:t>
            </a:r>
            <a:r>
              <a:rPr lang="es-ES_tradnl" sz="1400" b="1" dirty="0" err="1" smtClean="0">
                <a:latin typeface="Comic Sans MS" pitchFamily="66" charset="0"/>
              </a:rPr>
              <a:t>Maritza</a:t>
            </a:r>
            <a:r>
              <a:rPr lang="es-ES_tradnl" sz="1400" b="1" dirty="0" smtClean="0">
                <a:latin typeface="Comic Sans MS" pitchFamily="66" charset="0"/>
              </a:rPr>
              <a:t> </a:t>
            </a:r>
            <a:r>
              <a:rPr lang="es-ES_tradnl" sz="1400" b="1" dirty="0" err="1" smtClean="0">
                <a:latin typeface="Comic Sans MS" pitchFamily="66" charset="0"/>
              </a:rPr>
              <a:t>Huenuanca</a:t>
            </a:r>
            <a:r>
              <a:rPr lang="es-ES_tradnl" sz="1400" b="1" dirty="0" smtClean="0">
                <a:latin typeface="Comic Sans MS" pitchFamily="66" charset="0"/>
              </a:rPr>
              <a:t/>
            </a:r>
            <a:br>
              <a:rPr lang="es-ES_tradnl" sz="1400" b="1" dirty="0" smtClean="0">
                <a:latin typeface="Comic Sans MS" pitchFamily="66" charset="0"/>
              </a:rPr>
            </a:br>
            <a:r>
              <a:rPr lang="es-ES_tradnl" sz="1400" b="1" dirty="0" smtClean="0">
                <a:latin typeface="Comic Sans MS" pitchFamily="66" charset="0"/>
              </a:rPr>
              <a:t>                                                                   </a:t>
            </a:r>
            <a:br>
              <a:rPr lang="es-ES_tradnl" sz="1400" b="1" dirty="0" smtClean="0">
                <a:latin typeface="Comic Sans MS" pitchFamily="66" charset="0"/>
              </a:rPr>
            </a:br>
            <a:r>
              <a:rPr lang="es-ES_tradnl" sz="1400" b="1" dirty="0">
                <a:latin typeface="Comic Sans MS" pitchFamily="66" charset="0"/>
              </a:rPr>
              <a:t> </a:t>
            </a:r>
            <a:r>
              <a:rPr lang="es-ES_tradnl" sz="1400" b="1" dirty="0" smtClean="0">
                <a:latin typeface="Comic Sans MS" pitchFamily="66" charset="0"/>
              </a:rPr>
              <a:t>                </a:t>
            </a:r>
            <a:r>
              <a:rPr lang="es-ES" sz="1400" b="1" dirty="0" smtClean="0">
                <a:latin typeface="Comic Sans MS" pitchFamily="66" charset="0"/>
              </a:rPr>
              <a:t> </a:t>
            </a:r>
            <a:r>
              <a:rPr lang="es-ES_tradnl" sz="1400" b="1" dirty="0" smtClean="0">
                <a:latin typeface="Comic Sans MS" pitchFamily="66" charset="0"/>
              </a:rPr>
              <a:t>“EDUCAR ES LA FORMA MÁS ALTA DE LLEGAR A DIOS”</a:t>
            </a:r>
            <a:r>
              <a:rPr lang="es-ES" sz="1400" b="1" dirty="0" smtClean="0">
                <a:latin typeface="Comic Sans MS" pitchFamily="66" charset="0"/>
              </a:rPr>
              <a:t/>
            </a:r>
            <a:br>
              <a:rPr lang="es-ES" sz="1400" b="1" dirty="0" smtClean="0">
                <a:latin typeface="Comic Sans MS" pitchFamily="66" charset="0"/>
              </a:rPr>
            </a:br>
            <a:r>
              <a:rPr lang="es-ES_tradnl" sz="1400" b="1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s-ES_tradnl" sz="1400" b="1" dirty="0" smtClean="0">
                <a:solidFill>
                  <a:schemeClr val="bg1"/>
                </a:solidFill>
                <a:latin typeface="Comic Sans MS" pitchFamily="66" charset="0"/>
              </a:rPr>
            </a:br>
            <a:endParaRPr lang="es-ES" sz="1400" b="1" dirty="0">
              <a:latin typeface="Comic Sans MS" pitchFamily="66" charset="0"/>
            </a:endParaRPr>
          </a:p>
        </p:txBody>
      </p:sp>
      <p:pic>
        <p:nvPicPr>
          <p:cNvPr id="4" name="Picture 2" descr="el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648072" cy="650381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2555776" y="2492896"/>
            <a:ext cx="49685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EUCARISTÍA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5 Imagen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3573016"/>
            <a:ext cx="1924050" cy="2381250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611560" y="273678"/>
            <a:ext cx="8064896" cy="4379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images (1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4653136"/>
            <a:ext cx="2007263" cy="201622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descarga (1)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20000" contrast="40000"/>
          </a:blip>
          <a:stretch>
            <a:fillRect/>
          </a:stretch>
        </p:blipFill>
        <p:spPr>
          <a:xfrm>
            <a:off x="1108314" y="188640"/>
            <a:ext cx="7280110" cy="6120680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descarga (17)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20000" contrast="30000"/>
          </a:blip>
          <a:stretch>
            <a:fillRect/>
          </a:stretch>
        </p:blipFill>
        <p:spPr>
          <a:xfrm>
            <a:off x="627642" y="332656"/>
            <a:ext cx="7760782" cy="5688632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sntesis-eucaristia-3-7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654" y="476672"/>
            <a:ext cx="8763817" cy="5649491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smtClean="0"/>
              <a:t>INSTRUCTIVO DE RELIGIÓN QUINTO BÁSICO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es-ES" b="1" dirty="0" smtClean="0">
                <a:latin typeface="Comic Sans MS" pitchFamily="66" charset="0"/>
              </a:rPr>
              <a:t>Actividad: Los alumnos observan el </a:t>
            </a:r>
            <a:r>
              <a:rPr lang="es-ES" b="1" dirty="0" err="1" smtClean="0">
                <a:latin typeface="Comic Sans MS" pitchFamily="66" charset="0"/>
              </a:rPr>
              <a:t>ppt</a:t>
            </a:r>
            <a:r>
              <a:rPr lang="es-ES" b="1" dirty="0" smtClean="0">
                <a:latin typeface="Comic Sans MS" pitchFamily="66" charset="0"/>
              </a:rPr>
              <a:t> sobre “La Eucaristía” el cual comentaran con su familia las siguientes preguntas:¿Porque es importante la eucaristía?¿Que recibo en la eucaristía?</a:t>
            </a:r>
          </a:p>
          <a:p>
            <a:r>
              <a:rPr lang="es-ES" b="1" dirty="0" smtClean="0">
                <a:latin typeface="Comic Sans MS" pitchFamily="66" charset="0"/>
              </a:rPr>
              <a:t>Luego los estudiantes buscaran imágenes de la Eucaristía o realizaran dibujos organizándolos para crear una tarjeta,utilzando hoja de block, lápices de colores, papel lustre, tijeras y pegamento. Observar ejemplo:</a:t>
            </a:r>
          </a:p>
          <a:p>
            <a:pPr>
              <a:buNone/>
            </a:pPr>
            <a:endParaRPr lang="es-ES" b="1" dirty="0" smtClean="0">
              <a:latin typeface="Comic Sans MS" pitchFamily="66" charset="0"/>
            </a:endParaRPr>
          </a:p>
          <a:p>
            <a:pPr>
              <a:buNone/>
            </a:pPr>
            <a:endParaRPr lang="es-ES" b="1" dirty="0" smtClean="0">
              <a:latin typeface="Comic Sans MS" pitchFamily="66" charset="0"/>
            </a:endParaRPr>
          </a:p>
          <a:p>
            <a:pPr>
              <a:buNone/>
            </a:pPr>
            <a:endParaRPr lang="es-ES" b="1" dirty="0" smtClean="0">
              <a:latin typeface="Comic Sans MS" pitchFamily="66" charset="0"/>
            </a:endParaRPr>
          </a:p>
          <a:p>
            <a:pPr>
              <a:buNone/>
            </a:pPr>
            <a:endParaRPr lang="es-ES" b="1" dirty="0" smtClean="0">
              <a:latin typeface="Comic Sans MS" pitchFamily="66" charset="0"/>
            </a:endParaRPr>
          </a:p>
          <a:p>
            <a:pPr>
              <a:buNone/>
            </a:pPr>
            <a:endParaRPr lang="es-ES" b="1" dirty="0" smtClean="0">
              <a:latin typeface="Comic Sans MS" pitchFamily="66" charset="0"/>
            </a:endParaRPr>
          </a:p>
          <a:p>
            <a:pPr>
              <a:buNone/>
            </a:pPr>
            <a:endParaRPr lang="es-ES" b="1" dirty="0" smtClean="0">
              <a:latin typeface="Comic Sans MS" pitchFamily="66" charset="0"/>
            </a:endParaRPr>
          </a:p>
          <a:p>
            <a:pPr>
              <a:buNone/>
            </a:pPr>
            <a:endParaRPr lang="es-ES" b="1" dirty="0" smtClean="0">
              <a:latin typeface="Comic Sans MS" pitchFamily="66" charset="0"/>
            </a:endParaRPr>
          </a:p>
          <a:p>
            <a:r>
              <a:rPr lang="es-ES" b="1" dirty="0" smtClean="0">
                <a:latin typeface="Comic Sans MS" pitchFamily="66" charset="0"/>
              </a:rPr>
              <a:t>Coloca tu nombre y curso en un papelito aparte.</a:t>
            </a:r>
          </a:p>
          <a:p>
            <a:r>
              <a:rPr lang="es-ES" b="1" dirty="0" smtClean="0">
                <a:latin typeface="Comic Sans MS" pitchFamily="66" charset="0"/>
              </a:rPr>
              <a:t>Se le saca una foto al trabajo y se envía a mi correo: </a:t>
            </a:r>
            <a:r>
              <a:rPr lang="es-ES" b="1" dirty="0" smtClean="0">
                <a:solidFill>
                  <a:srgbClr val="0070C0"/>
                </a:solidFill>
                <a:latin typeface="Comic Sans MS" pitchFamily="66" charset="0"/>
                <a:hlinkClick r:id="rId2"/>
              </a:rPr>
              <a:t>maritza.huenuanca@elar.cl</a:t>
            </a:r>
            <a:r>
              <a:rPr lang="es-ES" b="1" dirty="0" smtClean="0">
                <a:solidFill>
                  <a:srgbClr val="0070C0"/>
                </a:solidFill>
                <a:latin typeface="Comic Sans MS" pitchFamily="66" charset="0"/>
              </a:rPr>
              <a:t>.</a:t>
            </a:r>
          </a:p>
          <a:p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Cualquier consulta se puede enviar por correo y si aun no envía las guías anteriores todavía hay tiempo para hacerlo.</a:t>
            </a:r>
          </a:p>
          <a:p>
            <a:endParaRPr lang="es-ES" b="1" dirty="0" smtClean="0">
              <a:latin typeface="Comic Sans MS" pitchFamily="66" charset="0"/>
            </a:endParaRPr>
          </a:p>
          <a:p>
            <a:endParaRPr lang="es-ES" dirty="0"/>
          </a:p>
        </p:txBody>
      </p:sp>
      <p:pic>
        <p:nvPicPr>
          <p:cNvPr id="4" name="3 Imagen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2492896"/>
            <a:ext cx="1776214" cy="1409694"/>
          </a:xfrm>
          <a:prstGeom prst="rect">
            <a:avLst/>
          </a:prstGeom>
        </p:spPr>
      </p:pic>
      <p:pic>
        <p:nvPicPr>
          <p:cNvPr id="5" name="4 Imagen" descr="invitaciones-de-primera-comuni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6056" y="2636912"/>
            <a:ext cx="1979712" cy="1072344"/>
          </a:xfrm>
          <a:prstGeom prst="rect">
            <a:avLst/>
          </a:prstGeom>
        </p:spPr>
      </p:pic>
      <p:pic>
        <p:nvPicPr>
          <p:cNvPr id="6" name="5 Imagen" descr="descarga (2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6256" y="4941168"/>
            <a:ext cx="1368152" cy="1546606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121</Words>
  <Application>Microsoft Office PowerPoint</Application>
  <PresentationFormat>Presentación en pantalla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Tema de Office</vt:lpstr>
      <vt:lpstr>   Liceo Particular Avenida Recoleta Fundación María Romo               Departamento de Religión Docente: Maritza Huenuanca                                                                                       “EDUCAR ES LA FORMA MÁS ALTA DE LLEGAR A DIOS”  </vt:lpstr>
      <vt:lpstr>Presentación de PowerPoint</vt:lpstr>
      <vt:lpstr>Presentación de PowerPoint</vt:lpstr>
      <vt:lpstr>Presentación de PowerPoint</vt:lpstr>
      <vt:lpstr>Presentación de PowerPoint</vt:lpstr>
      <vt:lpstr>INSTRUCTIVO DE RELIGIÓN QUINTO BÁSICO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Religion</dc:creator>
  <cp:lastModifiedBy>Usuario de Windows</cp:lastModifiedBy>
  <cp:revision>7</cp:revision>
  <dcterms:created xsi:type="dcterms:W3CDTF">2020-04-24T00:58:03Z</dcterms:created>
  <dcterms:modified xsi:type="dcterms:W3CDTF">2020-04-27T16:35:38Z</dcterms:modified>
</cp:coreProperties>
</file>